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71" r:id="rId5"/>
    <p:sldId id="259" r:id="rId6"/>
    <p:sldId id="258" r:id="rId7"/>
    <p:sldId id="260" r:id="rId8"/>
    <p:sldId id="261" r:id="rId9"/>
    <p:sldId id="262" r:id="rId10"/>
    <p:sldId id="263" r:id="rId11"/>
    <p:sldId id="265" r:id="rId12"/>
    <p:sldId id="267" r:id="rId13"/>
    <p:sldId id="268" r:id="rId14"/>
    <p:sldId id="269" r:id="rId15"/>
    <p:sldId id="272" r:id="rId16"/>
    <p:sldId id="275" r:id="rId17"/>
    <p:sldId id="27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80" d="100"/>
          <a:sy n="80" d="100"/>
        </p:scale>
        <p:origin x="-109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79D87E-0473-42DA-BF5F-48C1D9FF0CAE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health/PMH0001923/" TargetMode="External"/><Relationship Id="rId2" Type="http://schemas.openxmlformats.org/officeDocument/2006/relationships/hyperlink" Target="http://www.psychiatric-disorders.com/articles/ptsd/causes-and-history/histor%20y-of-ptsd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ealmyptsd.com/education/post-traumatic-stress-disorder-statistic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PTSD “The Battle After the War”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Jesus Gutierrez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Arousal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Difficulty concentrating </a:t>
            </a:r>
          </a:p>
          <a:p>
            <a:r>
              <a:rPr lang="en-US" dirty="0" smtClean="0"/>
              <a:t>Startled easily </a:t>
            </a:r>
          </a:p>
          <a:p>
            <a:r>
              <a:rPr lang="en-US" dirty="0" smtClean="0"/>
              <a:t>Paranoia </a:t>
            </a:r>
          </a:p>
          <a:p>
            <a:r>
              <a:rPr lang="en-US" dirty="0" smtClean="0"/>
              <a:t>Outburst of anger </a:t>
            </a:r>
          </a:p>
          <a:p>
            <a:r>
              <a:rPr lang="en-US" dirty="0" smtClean="0"/>
              <a:t>Trouble sleeping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</a:t>
            </a:r>
            <a:r>
              <a:rPr lang="en-US" dirty="0"/>
              <a:t>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has no specific treatment </a:t>
            </a:r>
          </a:p>
          <a:p>
            <a:r>
              <a:rPr lang="en-US" dirty="0" smtClean="0"/>
              <a:t>“Desensitization” </a:t>
            </a:r>
          </a:p>
          <a:p>
            <a:r>
              <a:rPr lang="en-US" dirty="0" smtClean="0"/>
              <a:t>Is a method used to reduce symptoms </a:t>
            </a:r>
          </a:p>
          <a:p>
            <a:r>
              <a:rPr lang="en-US" dirty="0" smtClean="0"/>
              <a:t>Support groups are another method that would allow for one to share similar feelings.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experienced or witnessed an event that involved death or serious injury, or the threat of death or serious injury</a:t>
            </a:r>
          </a:p>
          <a:p>
            <a:r>
              <a:rPr lang="en-US" dirty="0" smtClean="0"/>
              <a:t>Your response to the event involved intense fear, horror or a sense of helplessness</a:t>
            </a:r>
          </a:p>
          <a:p>
            <a:r>
              <a:rPr lang="en-US" dirty="0" smtClean="0"/>
              <a:t>You feel as if you're constantly on guard or alert for signs of danger, which may make it difficult to sleep or concentrate</a:t>
            </a:r>
          </a:p>
          <a:p>
            <a:r>
              <a:rPr lang="en-US" dirty="0" smtClean="0"/>
              <a:t>Your symptoms last longer than one month</a:t>
            </a:r>
          </a:p>
          <a:p>
            <a:r>
              <a:rPr lang="en-US" dirty="0" smtClean="0"/>
              <a:t>The symptoms cause significant distress in your life or interfere with your ability to go about your normal daily tasks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abuse </a:t>
            </a:r>
          </a:p>
          <a:p>
            <a:r>
              <a:rPr lang="en-US" dirty="0" smtClean="0"/>
              <a:t>Drug abuse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Panic attacks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Prognosis depends on how early PTSD is diagnosed </a:t>
            </a:r>
          </a:p>
          <a:p>
            <a:r>
              <a:rPr lang="en-US" dirty="0" smtClean="0"/>
              <a:t>Early diagnosis , quick treatment, and staying social are all essential for a positive outcome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created a website informing those of Post Traumatic Stress Disorder(PTSD) the website has a list of signs and symptoms along with testimonies of former PTSD patients and contacts for where to get help or diagnosed.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029200"/>
            <a:ext cx="818388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Solution 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83820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36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ANY QUESTIONS?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http://www.psychiatric-disorders.com/articles/ptsd/causes-and-history/histor y-of-ptsd.php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http://www.ncbi.nlm.nih.gov/pubmedhealth/PMH0001923/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http://healmyptsd.com/education/post-traumatic-stress-disorder-statistics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PTSD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Post Traumatic Stress Disorder classifies as an anxiety disorder caused by witnessing or experiencing a traumatic event the was threatening or injuring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70% of Americans have suffered through a traumatic event. </a:t>
            </a:r>
          </a:p>
          <a:p>
            <a:r>
              <a:rPr lang="en-US" dirty="0" smtClean="0"/>
              <a:t>20% develop PTSD.</a:t>
            </a:r>
          </a:p>
          <a:p>
            <a:r>
              <a:rPr lang="en-US" dirty="0" smtClean="0"/>
              <a:t>Women are more likely to be diagnosed than Men.  </a:t>
            </a:r>
          </a:p>
          <a:p>
            <a:r>
              <a:rPr lang="en-US" dirty="0" smtClean="0"/>
              <a:t>Veterans have a 10-30% chance of developing PTSD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9855" y="3505200"/>
            <a:ext cx="3886200" cy="274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PTSD and your Brain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6648"/>
          </a:xfrm>
        </p:spPr>
        <p:txBody>
          <a:bodyPr/>
          <a:lstStyle/>
          <a:p>
            <a:r>
              <a:rPr lang="en-US" dirty="0" smtClean="0"/>
              <a:t>PTSD affects </a:t>
            </a:r>
          </a:p>
          <a:p>
            <a:pPr lvl="1"/>
            <a:r>
              <a:rPr lang="en-US" dirty="0" smtClean="0"/>
              <a:t>Prefrontal lobe (controls speech)</a:t>
            </a:r>
          </a:p>
          <a:p>
            <a:pPr lvl="1"/>
            <a:r>
              <a:rPr lang="en-US" dirty="0" smtClean="0"/>
              <a:t>Amygdala (controls emotional regulation)</a:t>
            </a:r>
          </a:p>
          <a:p>
            <a:pPr lvl="2"/>
            <a:r>
              <a:rPr lang="en-US" dirty="0" smtClean="0"/>
              <a:t>Enlargers in PTSD patients</a:t>
            </a:r>
          </a:p>
          <a:p>
            <a:pPr lvl="1"/>
            <a:r>
              <a:rPr lang="en-US" dirty="0" smtClean="0"/>
              <a:t>Hippocampus (responsible for short-term memory)</a:t>
            </a:r>
          </a:p>
          <a:p>
            <a:pPr lvl="1"/>
            <a:r>
              <a:rPr lang="en-US" dirty="0" smtClean="0"/>
              <a:t>Prefrontal cortex (regulates fear responses)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7472" lvl="1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2060"/>
                </a:solidFill>
              </a:rPr>
              <a:t>amygdala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62400" y="4495800"/>
            <a:ext cx="2820555" cy="3805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PTSD 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was added by American Psychiatric Association (APA) in 1980.  </a:t>
            </a:r>
          </a:p>
          <a:p>
            <a:r>
              <a:rPr lang="en-US" dirty="0" smtClean="0"/>
              <a:t>PTSD bas been called “soldiers heart” (Civil War), “shell shock” (WWI), and “Battle Fatigue” (WWII). </a:t>
            </a:r>
          </a:p>
          <a:p>
            <a:r>
              <a:rPr lang="en-US" dirty="0" smtClean="0"/>
              <a:t>Was not considered a disorder until after the Vietnam War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PTSD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does not affect everybody that takes part in a traumatic event.  </a:t>
            </a:r>
          </a:p>
          <a:p>
            <a:r>
              <a:rPr lang="en-US" dirty="0" smtClean="0"/>
              <a:t>PTSD has been called “soldiers heart”(Civil War), “Shell shock”(WWI), and “Battle Fatigue”(WWII)</a:t>
            </a:r>
          </a:p>
          <a:p>
            <a:r>
              <a:rPr lang="en-US" dirty="0" smtClean="0"/>
              <a:t>Raised public awareness after Vietnam War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has three main categories </a:t>
            </a:r>
          </a:p>
          <a:p>
            <a:r>
              <a:rPr lang="en-US" dirty="0" smtClean="0"/>
              <a:t>Reliving </a:t>
            </a:r>
          </a:p>
          <a:p>
            <a:r>
              <a:rPr lang="en-US" dirty="0" smtClean="0"/>
              <a:t>Avoidance </a:t>
            </a:r>
          </a:p>
          <a:p>
            <a:r>
              <a:rPr lang="en-US" dirty="0" smtClean="0"/>
              <a:t>Arousal </a:t>
            </a:r>
          </a:p>
          <a:p>
            <a:r>
              <a:rPr lang="en-US" dirty="0" smtClean="0"/>
              <a:t>PTSD symptoms are present for more 30 days.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Reliving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Flashbacks </a:t>
            </a:r>
          </a:p>
          <a:p>
            <a:r>
              <a:rPr lang="en-US" sz="4000" dirty="0" smtClean="0"/>
              <a:t>Repeated disturbing memories</a:t>
            </a:r>
          </a:p>
          <a:p>
            <a:r>
              <a:rPr lang="en-US" sz="4000" dirty="0" smtClean="0"/>
              <a:t>Repeated nightmares </a:t>
            </a:r>
          </a:p>
          <a:p>
            <a:endParaRPr lang="en-US" dirty="0"/>
          </a:p>
        </p:txBody>
      </p:sp>
      <p:pic>
        <p:nvPicPr>
          <p:cNvPr id="11266" name="Picture 2" descr="http://topnews.in/health/files/brain-cancer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352800"/>
            <a:ext cx="28575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Emotional "numbing," or feeling as though you don't care about anything</a:t>
            </a:r>
          </a:p>
          <a:p>
            <a:r>
              <a:rPr lang="en-US" dirty="0" smtClean="0"/>
              <a:t>Become a loner</a:t>
            </a:r>
          </a:p>
          <a:p>
            <a:r>
              <a:rPr lang="en-US" dirty="0" smtClean="0"/>
              <a:t>Lack of interest in normal activities </a:t>
            </a:r>
          </a:p>
          <a:p>
            <a:r>
              <a:rPr lang="en-US" dirty="0" smtClean="0"/>
              <a:t> feeling like you have no future </a:t>
            </a:r>
          </a:p>
          <a:p>
            <a:r>
              <a:rPr lang="en-US" dirty="0" smtClean="0"/>
              <a:t>Being unable to remember trauma completely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293</TotalTime>
  <Words>492</Words>
  <Application>Microsoft Office PowerPoint</Application>
  <PresentationFormat>On-screen Show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Aspect</vt:lpstr>
      <vt:lpstr>PTSD “The Battle After the War”  </vt:lpstr>
      <vt:lpstr>What is PTSD</vt:lpstr>
      <vt:lpstr>Statistics </vt:lpstr>
      <vt:lpstr>PTSD and your Brain </vt:lpstr>
      <vt:lpstr>PTSD History </vt:lpstr>
      <vt:lpstr>Basic PTSD information </vt:lpstr>
      <vt:lpstr>Signs and Symptoms </vt:lpstr>
      <vt:lpstr>Reliving </vt:lpstr>
      <vt:lpstr>Avoidance </vt:lpstr>
      <vt:lpstr>Arousal </vt:lpstr>
      <vt:lpstr>Treatment</vt:lpstr>
      <vt:lpstr>Signs and Test </vt:lpstr>
      <vt:lpstr>Complications</vt:lpstr>
      <vt:lpstr>Prognosis</vt:lpstr>
      <vt:lpstr>Project </vt:lpstr>
      <vt:lpstr>Slide 16</vt:lpstr>
      <vt:lpstr>ANY QUESTIONS?</vt:lpstr>
      <vt:lpstr>Work Cited 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PTSD</dc:title>
  <dc:creator>gj152708</dc:creator>
  <cp:lastModifiedBy>AD110961</cp:lastModifiedBy>
  <cp:revision>30</cp:revision>
  <dcterms:created xsi:type="dcterms:W3CDTF">2012-03-05T17:17:55Z</dcterms:created>
  <dcterms:modified xsi:type="dcterms:W3CDTF">2012-04-17T16:24:12Z</dcterms:modified>
</cp:coreProperties>
</file>